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10"/>
  </p:notesMasterIdLst>
  <p:sldIdLst>
    <p:sldId id="256" r:id="rId2"/>
    <p:sldId id="257" r:id="rId3"/>
    <p:sldId id="274" r:id="rId4"/>
    <p:sldId id="279" r:id="rId5"/>
    <p:sldId id="275" r:id="rId6"/>
    <p:sldId id="258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F553B-B6C1-4F1A-BAF5-F22CD5F0518E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5F944-5BB0-4C61-A95D-0669B51E0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2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72C7-F0E7-4546-B993-C3B79E74DC85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99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7FAAD-91C5-4D66-8F3C-4BC5C4DCB7BA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1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EB898-89D9-46B4-B452-4797513AA54D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4636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24EB6-44E9-4FE4-AD0F-2920298F37B5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10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D37C3-FDB0-46DD-9585-0BEF08BEFC78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961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52A23-A169-4785-B3AA-28CA1A9B3571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15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49DF7-365F-4C1C-94D2-86D64D5B8401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55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07BDC-4742-4790-B9B7-E4C01BD10630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6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694B-7B62-4E8E-89D0-DAE4055E2E94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7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5D221-50AF-402E-9455-271E3CB3BE0C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351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A090-6D32-4985-A8B0-1AF66D3D64DF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1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8753-C05A-42AE-96AE-DFB6494E6BA4}" type="datetime1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3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BAF9-E75E-4244-B383-5255BFE9AB0C}" type="datetime1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3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5FC52-AC96-44D5-A6A2-3BC6C322E4AF}" type="datetime1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6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1AE9-9B6D-46EB-8FAA-6B419ACDDFCB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7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AA45-7E4E-4CCF-9BBE-0942E2BA459E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F986-4320-4044-9807-5DDAEC76D3F1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Dr-Esmat Nouhi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D2E454-D5AA-4B86-B99E-18451769D8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5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856EC-2A63-CBE1-38E4-838698E73F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>
                <a:cs typeface="B Nazanin" panose="00000400000000000000" pitchFamily="2" charset="-78"/>
              </a:rPr>
              <a:t>فعالیت های شاخص دانشکده پرستاری ومامایی  رازی در  1402-1403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855B01-38CA-E4B6-9EA5-B46AAC5E0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7708-ED98-699D-7EE4-6831D0C99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59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BFE3C-D603-4716-A72F-2D6770646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30633"/>
            <a:ext cx="10515600" cy="748058"/>
          </a:xfrm>
        </p:spPr>
        <p:txBody>
          <a:bodyPr>
            <a:normAutofit fontScale="90000"/>
          </a:bodyPr>
          <a:lstStyle/>
          <a:p>
            <a:pPr algn="ctr" rtl="1"/>
            <a:br>
              <a:rPr lang="fa-IR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IRNazanin" panose="02000506000000020002" pitchFamily="2" charset="-78"/>
              </a:rPr>
            </a:br>
            <a:r>
              <a:rPr lang="ar-SA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 های اجرایی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0778C-1D14-E3DD-83CC-E46AAEB66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077" y="817790"/>
            <a:ext cx="10515600" cy="5899533"/>
          </a:xfrm>
        </p:spPr>
        <p:txBody>
          <a:bodyPr>
            <a:normAutofit fontScale="47500" lnSpcReduction="20000"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تغی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یر</a:t>
            </a: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کاربری فضای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کارشناسان در مرکز تجقیقات پرستاری و استفاده بهینه از فضا برای ایجاد کلاس کوچک و  دفتر تحقیقات 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تغییر کاربری فضای کارشناسان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تحصیلات تکمیلی</a:t>
            </a:r>
            <a:r>
              <a:rPr lang="en-US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از اول </a:t>
            </a:r>
            <a:r>
              <a:rPr lang="en-US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 هم کف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ایجاد فضای مناسب و یکپارچه برای آموزش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عمومی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تحصیلات تکمیلی دانشکده</a:t>
            </a:r>
            <a:endParaRPr lang="en-US" sz="2900" b="1" kern="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endParaRPr lang="fa-IR" sz="29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تبدیل فضای اداری به فضای یکپارچه </a:t>
            </a: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کلاس و سایت مناسب برای دانشجویان  دکتری پرستاری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(دانشجوی </a:t>
            </a:r>
            <a:r>
              <a:rPr lang="en-US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PhD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جدیدالورود )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بازنگری  و تجهیز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فضای آزمایشگاه مهارتهای بالینی شماره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1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(برای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مهارتهای مشترک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دانشجویان پرستاری، مامایی و فوریت های پیش بیمارستانی)</a:t>
            </a:r>
            <a:endParaRPr lang="en-US" sz="2900" b="1" kern="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تغییر کاربری فضای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نماز خانه قبلی  و ایجاد نماز خانه  آقایان و خانمها  در فضای مجاور و اصلاح و تجهیز فضای آزمایشگاه مهارتهای بالینی شماره2  تخصصی  مهارتهای دانشجویان مامایی(</a:t>
            </a:r>
            <a:r>
              <a:rPr kumimoji="0" lang="en-US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Skill  Lab</a:t>
            </a:r>
            <a:r>
              <a:rPr kumimoji="0" lang="fa-IR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kumimoji="0" lang="ar-SA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شماره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</a:t>
            </a:r>
            <a:endParaRPr lang="fa-IR" sz="29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انجام مراحل بررسی و مهندسی توسط دفتر فنی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ایجاد فضای  مناسب برای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آزمایشگاه مهارتهای بالینی (</a:t>
            </a:r>
            <a:r>
              <a:rPr lang="en-US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Skill  Lab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شماره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( برای مهارتهای دانشجویان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فوریت پیش بیمارستانی )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افتتاح آ</a:t>
            </a:r>
            <a:r>
              <a:rPr kumimoji="0" lang="fa-IR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زمایشگاه مهارتهای بالینی ویژه و فوریتها (</a:t>
            </a:r>
            <a:r>
              <a:rPr kumimoji="0" lang="en-US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Skill  Lab</a:t>
            </a:r>
            <a:r>
              <a:rPr kumimoji="0" lang="fa-IR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kumimoji="0" lang="ar-SA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شماره </a:t>
            </a:r>
            <a:r>
              <a:rPr kumimoji="0" lang="fa-IR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 و تجهیز و افتتاح اتاق عمل شبیه سازی شده درآزمایشگاه مهارتهای بالینی پرستاری</a:t>
            </a:r>
            <a:r>
              <a:rPr lang="en-US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 </a:t>
            </a:r>
            <a:r>
              <a:rPr kumimoji="0" lang="fa-IR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en-US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Skill  Lab</a:t>
            </a:r>
            <a:r>
              <a:rPr kumimoji="0" lang="fa-IR" sz="29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شماره 1 </a:t>
            </a:r>
            <a:endParaRPr lang="fa-IR" sz="29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استفاده بهینه ازفضاهای کور دانشکده  از جمله  استفاده از فضاهای مرده انتهای مرکز تحقیقات و ایجاد فضای پژوهشی رفع نواقص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تعمیر و بازسازی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نصب درب در محل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9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endParaRPr lang="fa-IR" sz="29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تعمیر  شکاف و نقایص سقف و   دیوارها ،رنگ دیوارها یکسان سازی   از جمله مرکز تحقیقات( دیوارهای آبی )   و نما و دیوار کوب  مجاور سرویسها ، اتاق اساتید ،کلاسها ،  دیوارهای </a:t>
            </a:r>
            <a:r>
              <a:rPr lang="en-US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طبقه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هم کف و طبقه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اول</a:t>
            </a:r>
            <a:endParaRPr lang="en-US" sz="2900" b="1" kern="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r" rtl="1">
              <a:lnSpc>
                <a:spcPct val="107000"/>
              </a:lnSpc>
              <a:spcBef>
                <a:spcPts val="0"/>
              </a:spcBef>
              <a:buNone/>
            </a:pPr>
            <a:endParaRPr lang="en-US" sz="2900" b="1" kern="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انجام مراحل طراحی و تدوین چندین نوبت اصلاحیه  و </a:t>
            </a: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 گیری در خصوص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هویت بصری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نصب  تابلوی سر در ورودی  </a:t>
            </a: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دانشکده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پرستاری مامایی رازی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 گیری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مستمر  برای  تکمیل  وانجام سوفال نمای  دیوار تخریب شده ساختمان  دانشکده پرستاری مامایی رازی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endParaRPr lang="fa-IR" sz="29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خرید  حداقل 40 صندلی  برای کلاسهای گروه کوچک و کتابخانه دانشکده 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900" b="1" kern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دریافت 4 سیستم  رایانه ای برای نیروهای جدید دانشکده ، تعمیر و به روز رسانی وسایل ، اصلاح ند و....</a:t>
            </a:r>
            <a:endParaRPr lang="fa-IR" sz="29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9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زیباسازی فضای درونی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بیرونی </a:t>
            </a:r>
            <a:r>
              <a:rPr lang="ar-SA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دانشکده</a:t>
            </a:r>
            <a:r>
              <a:rPr lang="fa-IR" sz="29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تکمیل کوریدور ورودی  ،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بهسازی 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شن ریزی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معبر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مجاور </a:t>
            </a:r>
            <a:r>
              <a:rPr lang="ar-SA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محیط  اطراف دانشکده</a:t>
            </a: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  خروج نخاله ها و...)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fa-IR" sz="29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ارزیابی و تاکید بر رعایت معیارهای 5 اس  برای سازماندهی ، نظم و... در محل کار اساتید و کارمندان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en-US" sz="29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9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جایابی و پیگیری و جلسات مکرر  درون گروهی و دفتر فنی برای رفع نواقص و تایید  نقشه و ........ساختمان دانشکده در فضای پردیس در سال 403</a:t>
            </a:r>
            <a:endParaRPr lang="en-US" sz="29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B6F847-FADA-4C14-1FEF-8F5544E31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B7D120-E222-3906-7998-D7C14EAC0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4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CDB7F-9D16-7C72-D413-A27B5A00A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38E3-769A-4D9E-E7C2-007B89F7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6903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b="1" kern="10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فعالیت های </a:t>
            </a:r>
            <a:r>
              <a:rPr lang="fa-IR" b="1" kern="10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اجرایی -</a:t>
            </a:r>
            <a:r>
              <a:rPr lang="ar-SA" b="1" kern="10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آموزشی</a:t>
            </a:r>
            <a:br>
              <a:rPr lang="fa-IR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E9E3D-B36D-87D6-A529-AB2CFBFAE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581" y="947451"/>
            <a:ext cx="9819031" cy="5266062"/>
          </a:xfrm>
        </p:spPr>
        <p:txBody>
          <a:bodyPr>
            <a:normAutofit fontScale="70000" lnSpcReduction="20000"/>
          </a:bodyPr>
          <a:lstStyle/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endParaRPr lang="fa-IR" sz="26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ar-SA" sz="23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راه اندازی کلینیک مشاوره و ارتقا سلامت جنسی در کلینیک بعثت 1 با مدیریت دکتر عاطفه احمدی</a:t>
            </a:r>
            <a:endParaRPr lang="fa-IR" sz="23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3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اجرای طرح دوره  اموزش کوتاه پودمانی  بین الملل در دانشکده  و پیگیری مصوبات  دوره </a:t>
            </a:r>
            <a:endParaRPr lang="en-US" sz="23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ar-SA" sz="23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راه اندازی کلینیک مشاوره در ناباروری در مرکز سلامت روان بیمارستان افضلی پور با پیشنهاد و پیگیری خانم  دکتر عاطفه احمدی</a:t>
            </a:r>
            <a:endParaRPr lang="fa-IR" sz="23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3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ابلاغ مسئولیت تحصیلات تکمیلی  به سرکار خانم دکتر اسدی  به منظور رفع چالشهای تغییر  فضا و شرایط</a:t>
            </a:r>
            <a:endParaRPr lang="en-US" sz="23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انجام مراحل ازمون زبان فارسی و ازمون جامع </a:t>
            </a: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دانشجوی بین الملل در مقطع دکتری پرستاری</a:t>
            </a:r>
            <a:endParaRPr lang="en-US" sz="23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اجرای  کامل طرح اینترشیپ پرستاری و</a:t>
            </a:r>
            <a:r>
              <a:rPr lang="fa-IR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پیگیری</a:t>
            </a: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 پرداخت کمک هزینه به دانشجویان اینترشیپ پرستاری و پی گیری  تصویب پرداخت  دائم کمک هزینه در هیئت امنا</a:t>
            </a:r>
            <a:endParaRPr lang="en-US" sz="23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اجرای لاگ بوک الکترونیکی دانشجویان کارشناسی  و پیشرفت تا حدود 80 درصد</a:t>
            </a:r>
            <a:endParaRPr lang="en-US" sz="23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جذب  دو عضو هیئت علمی پرستاری و دو عضو هیئت علمی مامایی در  در دو نوبت فراخوان تعهدات</a:t>
            </a:r>
            <a:endParaRPr lang="fa-IR" sz="23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3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جذب  دو عضو هیئت علمی پرستاری و دو عضو هیئت علمی مامایی دکتر </a:t>
            </a:r>
            <a:r>
              <a:rPr lang="fa-IR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ایوبی ( گروه سلامت جامعه ) و دکتر سلطانی( گروه داخلی –جراحی) و دکتر حدیث  شاه رحمانی( گروه مامایی) و  دکتر  نسیم شاه رحمانی ( گروه مشاوره درمامایی ) و یک نفر عضو پرستاری  انتقالی دکتر شیخ پور خانی ( گروه فوریتهای پیش بیمارستانی )</a:t>
            </a:r>
            <a:endParaRPr lang="en-US" sz="23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3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پیگیری موانع </a:t>
            </a: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اعتباربخشی خارج دانشکده ای توسط  تیم اعزامی وزرات متبوع</a:t>
            </a:r>
            <a:r>
              <a:rPr lang="fa-IR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تصویب رشته ارشد پرستاری کودکان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3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پیگیری و ارسال درخواست منطقه آمایشی  تاسیس رشته  ارشد سالمندی، ارشد مدیریت پرستاری و ارشد پرستاری اورژانس به منظور بازدید  در سال 404 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fa-IR" sz="2600" b="1" i="0" u="none" strike="noStrike" kern="0" cap="none" spc="0" normalizeH="0" baseline="0" noProof="0" dirty="0">
                <a:ln>
                  <a:noFill/>
                </a:ln>
                <a:solidFill>
                  <a:srgbClr val="1D2228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پیگیری و ارسال درخواست منطقه آمایشی  تاسیس رشته  ارشد مامایی و دکتری بهداشت باروری</a:t>
            </a:r>
            <a:endParaRPr kumimoji="0" lang="fa-IR" sz="2300" b="1" i="0" u="none" strike="noStrike" kern="0" cap="none" spc="0" normalizeH="0" baseline="0" noProof="0" dirty="0">
              <a:ln>
                <a:noFill/>
              </a:ln>
              <a:solidFill>
                <a:srgbClr val="1D2228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3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پیگیری استفاده از </a:t>
            </a:r>
            <a:r>
              <a:rPr lang="ar-SA" sz="23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تسهیلات زایمانی زنگی اباد ( اتاق جهت اساتید، اتاق دانشجویان و اتاق اموزش به مادران باردار)</a:t>
            </a:r>
            <a:endParaRPr lang="fa-IR" sz="23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300" b="1" kern="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انجام فراینداعتباربخشی برد مامایی و پیگیری موارد و نواقص   به منظور دستیابی به برنامه راهبردی  تصویب ارشد و </a:t>
            </a:r>
            <a:r>
              <a:rPr lang="en-US" sz="2300" b="1" kern="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PhD</a:t>
            </a:r>
            <a:r>
              <a:rPr lang="fa-IR" sz="2300" b="1" kern="1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مامایی</a:t>
            </a:r>
            <a:endParaRPr lang="en-US" sz="23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9508F6-D0D0-3129-47B7-1DEFA78A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3ECA8-A364-36C1-EB99-1049E52E4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4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0159"/>
            <a:ext cx="8915400" cy="4501063"/>
          </a:xfrm>
        </p:spPr>
        <p:txBody>
          <a:bodyPr>
            <a:normAutofit fontScale="70000" lnSpcReduction="20000"/>
          </a:bodyPr>
          <a:lstStyle/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تهیه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کلیپ 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های : دوره اموزشی کوتاه بالینی بین المللی ، روز و هفته پرستار ،هفته پژوهش ،  به روز رسانی کلیپ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بین المللی آشنایی با دانشگاه علوم پزشکی و دانشکده پرستای و مامایی رازی</a:t>
            </a:r>
            <a:endParaRPr lang="fa-IR" sz="24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حضور آموزشی و اجرایی اعضای هیات علمی در برگزاری 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دوره آموزش بالینی کوتاه ده روزه  بین المللی در دانشکده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تعیین ناظر بالینی در بیمارستانهای آموزشی  به منظور شناسایی  به موقع  مشکلات آموزش بالینی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	پیگیری و مکاتبه جهت نصب تابلو آموزشی خاص  برنامه ها ی آموزشی پرستاری و مامایی در بخشهای فعال ودفتر آموزشی بیمارستانها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تخصیص  تابلوهای بالینی در مقر دفاتر اموزشی بالینی مامایی و پرستاری  دانشکده در بیمارستان افضلی پور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تخصیص رایانه ، تابلو آموزشی و صندلی برای واحد آموزشی پرستاری افضلی پور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kumimoji="0" lang="fa-IR" sz="2400" b="1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تخصیص یخچال چای ساز  ، تابلو آموزشی و صندلی برای واحد آموزشی پرستاری بیمارستان شفا </a:t>
            </a:r>
          </a:p>
          <a:p>
            <a:pPr marL="0" marR="0" lvl="0" indent="-342900" algn="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تکمیل تجهیزات و ملزومات </a:t>
            </a:r>
            <a:r>
              <a:rPr kumimoji="0" lang="fa-IR" sz="2400" b="1" i="0" u="none" strike="noStrike" kern="1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برای واحد آموزشی پرستاری بیمارستان باهنر </a:t>
            </a:r>
            <a:endParaRPr lang="fa-IR" sz="24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پیگیری بازنگری  طرح دروس تئوری ، عملی و بالینی  از طریق دفتر توسعه دانشکده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endParaRPr lang="fa-IR" sz="24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برگزاری جلسات مشترک با تمامی  عرصه های اموزش بالینی به ویژه بیمارستان ها و مراکز بهداشتی  و تبادل نظر در خصوص چالش ها و راهکارهای اموزش بالینی. این جلسات با حضور ریاست، معاون اموزشی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برگزاری جلسات مشترک  با مدیران گروه دانشکده و مدیر پرستاری، سوپروایزر اموزشی و سرپرستاران بخش ها برای هماهنگی در اموزش بالینی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1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پیگیری جلسات  هماهنگی مجدد با  مسئولین  دفتر پرستاری و تیم جدید آموزشی و بالینی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endParaRPr lang="en-US" sz="24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416460" y="412999"/>
            <a:ext cx="1983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>
                <a:solidFill>
                  <a:srgbClr val="FF0000"/>
                </a:solidFill>
              </a:rPr>
              <a:t>ادامه</a:t>
            </a:r>
            <a:r>
              <a:rPr lang="fa-IR" sz="3600" dirty="0"/>
              <a:t> </a:t>
            </a:r>
            <a:r>
              <a:rPr lang="fa-IR" dirty="0"/>
              <a:t> 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27DCFC-6600-4CE3-7B5B-E8C3366F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3E2BC2-E89D-AB40-76BC-C11E139DD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0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AA4F7-49C0-F0EC-D8A7-8A934E9ADE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EF47-D061-3973-0E32-713B0946B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3389"/>
            <a:ext cx="10515600" cy="1134737"/>
          </a:xfrm>
        </p:spPr>
        <p:txBody>
          <a:bodyPr>
            <a:normAutofit fontScale="90000"/>
          </a:bodyPr>
          <a:lstStyle/>
          <a:p>
            <a:pPr algn="ctr" rtl="1"/>
            <a:br>
              <a:rPr lang="fa-IR" sz="3600" b="1" kern="1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ar-SA" sz="3600" b="1" kern="100" dirty="0">
                <a:solidFill>
                  <a:srgbClr val="FF0000"/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فعالیت های آموزشی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6C6B1-AF89-E3B5-906E-3728EBFA73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9232"/>
            <a:ext cx="10515600" cy="4944511"/>
          </a:xfrm>
        </p:spPr>
        <p:txBody>
          <a:bodyPr>
            <a:normAutofit fontScale="92500"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تجهیز سالن دکتر مداح به امکانات ویدئو کنفرانس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دو عدد پنکه  سیار در فضای سالن 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پذیرش دانشجوی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رشته ارشد  پرستاری کودکان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پیگیری سازمان سنجش در مورد حذف گروه جدید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تشکیل گروه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مجازی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فوریت های پیش بیمارستانی و جذب نیرو جهت گروه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خانم دکتر شیخ پور خانی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پیگیری تجهیزات  فضای آزمایشگاههای شماره های  1 تا 3 از نظر به روز رسانی ، تعمیر و جایگزینی وسایل 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تجهیز اتاق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آموزش پرستاری و مامایی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در بیمارستان افضلی پور جهت اساتیدآموزش بالینی 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به سیستم رایانه  تابلو برد آموزشی ، بورد پایه دار در ورودی و یخچال و صندلی 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تجهیز 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خوابگاه و تعویض روکش تختخوا ب  برای شیفت شب دانشجویان  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پرستاری و مامایی  در بیمارستان افضلی پور جهت اساتید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تعیین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مسئول مشاور روانپرستار خانم دکتر ترکمان  و تعیین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اساتید مشاور مرتبط با رشته تحصیلی دانشجویان و گروه بندی دانشجویان  و ارتباط با اساتید مشاور به منظور شناسایی مشکلات اموزش بالینی و تئوری دانشجویان  و مشکلات خانوادگی و اجتماعی جهت  پیشگیری و درمان به موقع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	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پیگیری مرکز مشاوره و حضور مشاور در اتاق مشاور روزهای شنبه  و پیگیری روند مشکلات مشاوری دانشجویان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B0E96B-D5DE-2861-2908-68635AB26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9986D4-DB8F-F0AB-A9BA-F706CD38D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00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F0845-4639-7BC6-224F-E4A8422D4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0D4A4-5AA4-BE65-B9B3-E92C24945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sz="3200" b="1" kern="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 های پژوهشی</a:t>
            </a:r>
            <a:br>
              <a:rPr lang="en-US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18D56-9414-8717-19EA-11178BB68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6840" y="1351722"/>
            <a:ext cx="8915400" cy="3777622"/>
          </a:xfrm>
        </p:spPr>
        <p:txBody>
          <a:bodyPr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دریافت موافقت قطعی مرکز تحقیقات پرستاری</a:t>
            </a:r>
            <a:endParaRPr lang="en-US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دریافت موافقت اصولی و راه اندازی مرکز تحقیقات بهداشت باروری، خانواده و جمعیت در دانشکده</a:t>
            </a:r>
            <a:endParaRPr lang="en-US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تصویب 62 طرح پژوهشی مرکز تحقیقات پرستاری و مرکز تحقیقات بهداشت باروری، خانواده و جمعیت در سال 1402</a:t>
            </a:r>
            <a:r>
              <a:rPr lang="fa-IR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-403</a:t>
            </a: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ثبت 80 مقاله با نمایه نوع 1 و 2 توسط  اعضای هیات علمی در سامانه پژوهان در سال 1402 </a:t>
            </a:r>
            <a:endParaRPr lang="en-US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7 وبینار بین المللی مشترک با دانشگاه های خارج کشور</a:t>
            </a:r>
            <a:endParaRPr lang="fa-IR" sz="20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پیگیری و جایگزین نیروی بازنشسته کارشناس مجله </a:t>
            </a:r>
            <a:r>
              <a:rPr lang="ar-SA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تحقیقات کیفی در نظام سلامت</a:t>
            </a: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آقای میر حسینی 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دریافت تسهیلات گرانت برای دفتر مجله به دلیل رتبه </a:t>
            </a:r>
            <a:r>
              <a:rPr lang="en-US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Q3 ,</a:t>
            </a: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نمایه </a:t>
            </a:r>
            <a:r>
              <a:rPr lang="en-US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SCOPUS</a:t>
            </a: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در دانشکده ( دو عدد میز وتعدادی  صندلی و سیستم رایانه کامل )</a:t>
            </a:r>
            <a:endParaRPr lang="en-US" sz="20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بروز نمودن</a:t>
            </a:r>
            <a:r>
              <a:rPr lang="fa-IR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دریافت تمامی معیارهای استاندارد انتشارات حفظ نمایه اسکوپوس  </a:t>
            </a:r>
            <a:r>
              <a:rPr lang="ar-SA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مجله</a:t>
            </a: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و دریافت رتبه </a:t>
            </a:r>
            <a:r>
              <a:rPr lang="en-US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Q3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کسب عنوان یکی از ده مجله برتر نشریات پزشکی کشور </a:t>
            </a:r>
            <a:r>
              <a:rPr lang="en-US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SID-CAR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en-US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www.SID.ir/car</a:t>
            </a:r>
            <a:endParaRPr lang="fa-IR" sz="20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تبدیل انتشار مجله</a:t>
            </a:r>
            <a:r>
              <a:rPr lang="en-US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ar-SA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تحقیقات کیفی در نظام سلامت</a:t>
            </a: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از وضعیت فصلنامه به مداوم</a:t>
            </a:r>
            <a:r>
              <a:rPr lang="ar-SA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Continues </a:t>
            </a:r>
            <a:endParaRPr lang="en-US" sz="2000" b="1" kern="1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بهسازی و حفظ هویت بصری </a:t>
            </a:r>
            <a:r>
              <a:rPr lang="ar-SA" sz="20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پشت جلد (طراحی و بروز رسانی) مجله تحقیقات کیفی در نظام سلامت </a:t>
            </a:r>
            <a:endParaRPr lang="fa-IR" sz="2000" b="1" kern="0" dirty="0">
              <a:solidFill>
                <a:srgbClr val="1D2228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0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52231-570B-0E5F-2CF5-BB2725CE1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4CE71-E75A-F634-C04D-8B2E16E48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4343A-E645-F5CB-5297-D7B5DFB44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3BCF-9957-A6C2-CEC9-E2AC1DCCA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SA" b="1" kern="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فعالیت های پژوهشی</a:t>
            </a:r>
            <a:br>
              <a:rPr lang="fa-IR" sz="3600" b="1" kern="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en-US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</a:br>
            <a:endParaRPr lang="en-US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351FC-EB7C-AB4E-469B-FFFFB7CE7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/>
          </a:bodyPr>
          <a:lstStyle/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کسب رتبه برتر پژوهشی خانم دکتر دهقان و دکتر منگلیان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تشویق  اعضائ 2 درصد برتر  بین المللی  از دانشکده دکتر دهقان و فرخزادیان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کارگاههای آموزشی متعدد در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دفتر توسعه و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آشنایی با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حوزه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ها و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مباحث 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بالینی و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پژوهش برای اعضای هیات علمی و دانشجویان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رویداد پژوهشی دانشجویان کارشناسی   با حمایت و پشتیبانی کمیته تحقیقات دانشجویی و معاونت تحقیقات و فناوری دانشگاه  (دانشکده ای در دانشگاه 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رتبه اول رویداد و بهترین عملکرد پژوهشی </a:t>
            </a:r>
            <a:r>
              <a:rPr lang="en-US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Best Practice 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را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کسب نمود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کسب رتبه برتر </a:t>
            </a:r>
            <a:r>
              <a:rPr lang="ar-SA" sz="2400" b="1" kern="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خانم زهرا سرکوهی  مربی دانشکده و دانشجوی دکتری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پرستاری</a:t>
            </a:r>
            <a:endParaRPr lang="fa-IR" sz="24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بازدید از مرکز رشد و تور دانشجویی آشنایی با پژوهشکده آینده پژوهی در سلامت</a:t>
            </a:r>
            <a:endParaRPr lang="en-US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81EA77-D080-B23E-F794-63BFA9D4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1DF63-5398-436D-2D27-6E063F6A0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6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210" y="253388"/>
            <a:ext cx="10061402" cy="5657834"/>
          </a:xfrm>
        </p:spPr>
        <p:txBody>
          <a:bodyPr>
            <a:normAutofit fontScale="92500" lnSpcReduction="10000"/>
          </a:bodyPr>
          <a:lstStyle/>
          <a:p>
            <a:pPr marL="0" lvl="0" indent="0" algn="ct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  <a:buNone/>
            </a:pPr>
            <a:r>
              <a:rPr lang="fa-IR" sz="3500" b="1" kern="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روزها و مناسبتها</a:t>
            </a:r>
          </a:p>
          <a:p>
            <a:pPr marL="0" lvl="0" indent="0" algn="ct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  <a:buNone/>
            </a:pPr>
            <a:r>
              <a:rPr lang="fa-IR" sz="2400" b="1" kern="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تدارک و برگزاری روز استاد و دورهمی در فضای باز پردیز دانشگاه ( ساختمان باران ) ارائه جوایز فرهنگی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برگزاری روز تربیت بدنی و پیاده روی و اجرای دو روز برنامه ورزش یوگا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 روز ها و مناسبتهای مرتبط با سلامتی ( سالمندی، جوانی جمعیت و....)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endParaRPr lang="fa-IR" sz="24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روز فوریتها  و  انجام مانور فوریتها پیش بیمارستانی ،  انتقال بیمار ، احیائ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روز ماما و تشکیل غرفه های مشاوره زنان و گیاهان دارویی و کارگاههای آموزشی  </a:t>
            </a:r>
            <a:r>
              <a:rPr lang="ar-SA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کمپین سه روزه با موضوعات مامایی و مشاوره در مامایی در پارک مادر</a:t>
            </a: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به مناسب روز ماما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endParaRPr lang="fa-IR" sz="2400" b="1" kern="0" dirty="0">
              <a:solidFill>
                <a:srgbClr val="1D2228"/>
              </a:solidFill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r>
              <a:rPr lang="fa-IR" sz="2400" b="1" kern="0" dirty="0">
                <a:solidFill>
                  <a:srgbClr val="1D2228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برگزاری روز پرستار و تشکیل غرفه های  هفته پرستار آموزش خود مراقبتی ، بررسی وضعیت سلامت ، هنرو خلاقیت  در آموزش،غرفه  علمی و تحقیقی در پرستاری و کارگاههای آموزشی  پرستاری اورژانس، تولید اسایدهای آموزشی نو آورانه    5 روزه با مسابقه ورزشی ،  علمی و کسب جوایز  موضوعات منابع  علمی  به مناسب روز پرستار</a:t>
            </a:r>
          </a:p>
          <a:p>
            <a:pPr marL="0" lvl="0" algn="r" rtl="1">
              <a:lnSpc>
                <a:spcPct val="107000"/>
              </a:lnSpc>
              <a:spcBef>
                <a:spcPts val="0"/>
              </a:spcBef>
              <a:buClr>
                <a:srgbClr val="A53010"/>
              </a:buClr>
            </a:pPr>
            <a:endParaRPr lang="en-US" sz="2400" b="1" kern="1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3DB9AA-D9F2-8443-00DF-C86907BA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Dr-Esmat Nouhi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69FB4-DBF4-EDB8-77AB-89B8FEC5A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2E454-D5AA-4B86-B99E-18451769D8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785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244</TotalTime>
  <Words>1627</Words>
  <Application>Microsoft Office PowerPoint</Application>
  <PresentationFormat>Widescreen</PresentationFormat>
  <Paragraphs>114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Calibri</vt:lpstr>
      <vt:lpstr>Century Gothic</vt:lpstr>
      <vt:lpstr>Wingdings 3</vt:lpstr>
      <vt:lpstr>Wisp</vt:lpstr>
      <vt:lpstr>فعالیت های شاخص دانشکده پرستاری ومامایی  رازی در  1402-1403</vt:lpstr>
      <vt:lpstr> فعالیت های اجرایی </vt:lpstr>
      <vt:lpstr>فعالیت های اجرایی -آموزشی   </vt:lpstr>
      <vt:lpstr>PowerPoint Presentation</vt:lpstr>
      <vt:lpstr> فعالیت های آموزشی  </vt:lpstr>
      <vt:lpstr>فعالیت های پژوهشی </vt:lpstr>
      <vt:lpstr>فعالیت های پژوهشی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عصمت نوحی</cp:lastModifiedBy>
  <cp:revision>60</cp:revision>
  <dcterms:created xsi:type="dcterms:W3CDTF">2024-04-06T17:22:57Z</dcterms:created>
  <dcterms:modified xsi:type="dcterms:W3CDTF">2025-03-15T08:48:00Z</dcterms:modified>
</cp:coreProperties>
</file>